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59" r:id="rId4"/>
    <p:sldId id="266" r:id="rId5"/>
    <p:sldId id="256" r:id="rId6"/>
    <p:sldId id="257" r:id="rId7"/>
    <p:sldId id="267" r:id="rId8"/>
    <p:sldId id="262" r:id="rId9"/>
    <p:sldId id="268" r:id="rId10"/>
    <p:sldId id="263" r:id="rId11"/>
    <p:sldId id="269" r:id="rId12"/>
    <p:sldId id="260" r:id="rId13"/>
    <p:sldId id="261" r:id="rId14"/>
    <p:sldId id="270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93507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v0.1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</a:t>
            </a:r>
            <a:r>
              <a:rPr lang="en-US" dirty="0" smtClean="0"/>
              <a:t>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</a:t>
            </a:r>
            <a:r>
              <a:rPr lang="en-US" dirty="0" smtClean="0"/>
              <a:t>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On-screen Show (4:3)</PresentationFormat>
  <Paragraphs>947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PowerPoint Presentation</vt:lpstr>
      <vt:lpstr>PowerPoint Presentation</vt:lpstr>
      <vt:lpstr>Motor DIP v1.1 Pin Out</vt:lpstr>
      <vt:lpstr>PowerPoint Presentation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56</cp:revision>
  <dcterms:created xsi:type="dcterms:W3CDTF">2016-01-28T13:09:28Z</dcterms:created>
  <dcterms:modified xsi:type="dcterms:W3CDTF">2016-03-07T14:24:29Z</dcterms:modified>
</cp:coreProperties>
</file>